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84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Prostokąt zaokrąglony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1B8CF-0C00-4503-B837-6F6FF134E5F5}" type="datetimeFigureOut">
              <a:rPr lang="pl-PL" smtClean="0"/>
              <a:t>2020-04-16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8196C94-0174-456B-AB03-FDE1A29675A1}" type="slidenum">
              <a:rPr lang="pl-PL" smtClean="0"/>
              <a:t>‹#›</a:t>
            </a:fld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1B8CF-0C00-4503-B837-6F6FF134E5F5}" type="datetimeFigureOut">
              <a:rPr lang="pl-PL" smtClean="0"/>
              <a:t>2020-04-16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96C94-0174-456B-AB03-FDE1A29675A1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1B8CF-0C00-4503-B837-6F6FF134E5F5}" type="datetimeFigureOut">
              <a:rPr lang="pl-PL" smtClean="0"/>
              <a:t>2020-04-16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96C94-0174-456B-AB03-FDE1A29675A1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1B8CF-0C00-4503-B837-6F6FF134E5F5}" type="datetimeFigureOut">
              <a:rPr lang="pl-PL" smtClean="0"/>
              <a:t>2020-04-16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96C94-0174-456B-AB03-FDE1A29675A1}" type="slidenum">
              <a:rPr lang="pl-PL" smtClean="0"/>
              <a:t>‹#›</a:t>
            </a:fld>
            <a:endParaRPr lang="pl-PL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ostokąt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Prostokąt zaokrąglony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1B8CF-0C00-4503-B837-6F6FF134E5F5}" type="datetimeFigureOut">
              <a:rPr lang="pl-PL" smtClean="0"/>
              <a:t>2020-04-16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pl-PL"/>
          </a:p>
        </p:txBody>
      </p:sp>
      <p:sp>
        <p:nvSpPr>
          <p:cNvPr id="7" name="Prostokąt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Prostokąt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rostokąt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8196C94-0174-456B-AB03-FDE1A29675A1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1B8CF-0C00-4503-B837-6F6FF134E5F5}" type="datetimeFigureOut">
              <a:rPr lang="pl-PL" smtClean="0"/>
              <a:t>2020-04-16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96C94-0174-456B-AB03-FDE1A29675A1}" type="slidenum">
              <a:rPr lang="pl-PL" smtClean="0"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1B8CF-0C00-4503-B837-6F6FF134E5F5}" type="datetimeFigureOut">
              <a:rPr lang="pl-PL" smtClean="0"/>
              <a:t>2020-04-16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96C94-0174-456B-AB03-FDE1A29675A1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1B8CF-0C00-4503-B837-6F6FF134E5F5}" type="datetimeFigureOut">
              <a:rPr lang="pl-PL" smtClean="0"/>
              <a:t>2020-04-16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96C94-0174-456B-AB03-FDE1A29675A1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1B8CF-0C00-4503-B837-6F6FF134E5F5}" type="datetimeFigureOut">
              <a:rPr lang="pl-PL" smtClean="0"/>
              <a:t>2020-04-16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96C94-0174-456B-AB03-FDE1A29675A1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Prostokąt zaokrąglony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1B8CF-0C00-4503-B837-6F6FF134E5F5}" type="datetimeFigureOut">
              <a:rPr lang="pl-PL" smtClean="0"/>
              <a:t>2020-04-16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96C94-0174-456B-AB03-FDE1A29675A1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1B8CF-0C00-4503-B837-6F6FF134E5F5}" type="datetimeFigureOut">
              <a:rPr lang="pl-PL" smtClean="0"/>
              <a:t>2020-04-16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8196C94-0174-456B-AB03-FDE1A29675A1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Prostokąt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rostokąt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Prostokąt zaokrąglony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11B8CF-0C00-4503-B837-6F6FF134E5F5}" type="datetimeFigureOut">
              <a:rPr lang="pl-PL" smtClean="0"/>
              <a:t>2020-04-16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8196C94-0174-456B-AB03-FDE1A29675A1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Dziękujemy</a:t>
            </a:r>
            <a:br>
              <a:rPr lang="pl-PL" dirty="0" smtClean="0"/>
            </a:br>
            <a:r>
              <a:rPr lang="pl-PL" dirty="0" smtClean="0"/>
              <a:t>uczniowie klasy 3a </a:t>
            </a:r>
            <a:br>
              <a:rPr lang="pl-PL" dirty="0" smtClean="0"/>
            </a:br>
            <a:r>
              <a:rPr lang="pl-PL" dirty="0" smtClean="0"/>
              <a:t>SP nr 97 w Krakowie</a:t>
            </a:r>
            <a:endParaRPr lang="pl-PL" dirty="0"/>
          </a:p>
        </p:txBody>
      </p:sp>
      <p:pic>
        <p:nvPicPr>
          <p:cNvPr id="1033" name="Picture 9" descr="C:\Users\Basia\SkyDrive\Dokumenty\Album\An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212976"/>
            <a:ext cx="5327914" cy="2996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FF0000"/>
                </a:solidFill>
              </a:rPr>
              <a:t>Za serce i odwagę.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Picture 7" descr="C:\Users\Basia\SkyDrive\Dokumenty\Album\Maja K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077679" y="1466939"/>
            <a:ext cx="3380237" cy="4568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FF0000"/>
                </a:solidFill>
              </a:rPr>
              <a:t>Nieustanną walkę. </a:t>
            </a:r>
            <a:endParaRPr lang="pl-PL" dirty="0">
              <a:solidFill>
                <a:srgbClr val="FF0000"/>
              </a:solidFill>
            </a:endParaRPr>
          </a:p>
        </p:txBody>
      </p:sp>
      <p:pic>
        <p:nvPicPr>
          <p:cNvPr id="4" name="Picture 6" descr="C:\Users\Basia\SkyDrive\Dokumenty\Album\Maja B.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692696"/>
            <a:ext cx="2571750" cy="2592288"/>
          </a:xfrm>
          <a:prstGeom prst="rect">
            <a:avLst/>
          </a:prstGeom>
          <a:noFill/>
        </p:spPr>
      </p:pic>
      <p:pic>
        <p:nvPicPr>
          <p:cNvPr id="2051" name="Picture 3" descr="C:\Users\Basia\SkyDrive\Dokumenty\Album\Maja 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939539" y="1372829"/>
            <a:ext cx="4272136" cy="5648175"/>
          </a:xfrm>
          <a:prstGeom prst="rect">
            <a:avLst/>
          </a:prstGeom>
          <a:noFill/>
        </p:spPr>
      </p:pic>
      <p:pic>
        <p:nvPicPr>
          <p:cNvPr id="2052" name="Picture 4" descr="C:\Users\Basia\SkyDrive\Dokumenty\Album\Karolin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365104"/>
            <a:ext cx="2810484" cy="1975768"/>
          </a:xfrm>
          <a:prstGeom prst="rect">
            <a:avLst/>
          </a:prstGeom>
          <a:noFill/>
        </p:spPr>
      </p:pic>
      <p:pic>
        <p:nvPicPr>
          <p:cNvPr id="2054" name="Picture 6" descr="C:\Users\Basia\SkyDrive\Dokumenty\Album\Soni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6425828" y="1813789"/>
            <a:ext cx="2124994" cy="30963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FF0000"/>
                </a:solidFill>
              </a:rPr>
              <a:t>Życzliwość i cierpliwość.</a:t>
            </a:r>
            <a:endParaRPr lang="pl-PL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Basia\SkyDrive\Dokumenty\Album\Aptekarz Weronika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4414507" cy="3310880"/>
          </a:xfrm>
          <a:prstGeom prst="rect">
            <a:avLst/>
          </a:prstGeom>
          <a:noFill/>
        </p:spPr>
      </p:pic>
      <p:pic>
        <p:nvPicPr>
          <p:cNvPr id="4099" name="Picture 3" descr="C:\Users\Basia\SkyDrive\Dokumenty\Album\thumbnail_Marek -praca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068960"/>
            <a:ext cx="3902075" cy="2749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3074" name="Picture 2" descr="C:\Users\Basia\SkyDrive\Dokumenty\Album\Zuzia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447800"/>
            <a:ext cx="6096000" cy="4572000"/>
          </a:xfrm>
          <a:prstGeom prst="rect">
            <a:avLst/>
          </a:prstGeom>
          <a:noFill/>
        </p:spPr>
      </p:pic>
      <p:pic>
        <p:nvPicPr>
          <p:cNvPr id="3075" name="Picture 3" descr="C:\Users\Basia\SkyDrive\Dokumenty\Album\Piotruś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0" y="450850"/>
            <a:ext cx="8128000" cy="5956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Pamiętamy o Was!!!</a:t>
            </a:r>
            <a:br>
              <a:rPr lang="pl-PL" dirty="0" smtClean="0">
                <a:solidFill>
                  <a:srgbClr val="FF0000"/>
                </a:solidFill>
              </a:rPr>
            </a:br>
            <a:r>
              <a:rPr lang="pl-PL" sz="2000" dirty="0" smtClean="0">
                <a:solidFill>
                  <a:srgbClr val="FF0000"/>
                </a:solidFill>
              </a:rPr>
              <a:t>Rozwiesiliśmy nasze prace w oknach, na znak:</a:t>
            </a:r>
            <a:endParaRPr lang="pl-PL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Basia\SkyDrive\Dokumenty\Album\Służba zdrowia Madzia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205600" y="1328299"/>
            <a:ext cx="4146004" cy="55280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pitał">
  <a:themeElements>
    <a:clrScheme name="Kapitał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Kapitał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apita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99</TotalTime>
  <Words>17</Words>
  <Application>Microsoft Office PowerPoint</Application>
  <PresentationFormat>Pokaz na ekranie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Kapitał</vt:lpstr>
      <vt:lpstr>Dziękujemy uczniowie klasy 3a  SP nr 97 w Krakowie</vt:lpstr>
      <vt:lpstr>Za serce i odwagę.</vt:lpstr>
      <vt:lpstr>Nieustanną walkę. </vt:lpstr>
      <vt:lpstr>Życzliwość i cierpliwość.</vt:lpstr>
      <vt:lpstr>Slajd 5</vt:lpstr>
      <vt:lpstr>Pamiętamy o Was!!! Rozwiesiliśmy nasze prace w oknach, na znak: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Dziękujemy uczniowie klasy 3a  SP nr 97 w Krakowie</dc:title>
  <dc:creator>Basia</dc:creator>
  <cp:lastModifiedBy>Basia</cp:lastModifiedBy>
  <cp:revision>3</cp:revision>
  <dcterms:created xsi:type="dcterms:W3CDTF">2020-04-16T06:42:28Z</dcterms:created>
  <dcterms:modified xsi:type="dcterms:W3CDTF">2020-04-16T08:22:10Z</dcterms:modified>
</cp:coreProperties>
</file>